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61" r:id="rId6"/>
    <p:sldId id="258" r:id="rId7"/>
    <p:sldId id="264" r:id="rId8"/>
    <p:sldId id="262" r:id="rId9"/>
    <p:sldId id="265" r:id="rId10"/>
    <p:sldId id="263" r:id="rId11"/>
    <p:sldId id="266" r:id="rId12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0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29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DDE030-F35F-4EF4-A3BE-F6B889425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72A85-5ECF-4107-B34D-42C9528FEFB7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40B50-7793-A9C1-A86A-539174C6F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6992E4-6638-9AFF-095D-34CAE8E9A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9B716-5603-42F2-B879-EA78E8793B5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79328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8CF7FD-DD6E-6B73-01E2-D691ADF54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F1A4F-B4F5-4C4E-B208-9B45770FB295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069262-7AA0-CB55-8CDA-C98F21A38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986608-3607-CC3B-2970-9CEF0148D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ED5E5-4B31-4B12-A69B-61A90AEB56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95220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027C1D-FF74-4438-78D3-2759A132D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6103A-207C-43F4-9528-CA7D0FF34C81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82A3C-F793-E226-7712-4FC78767F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9E7377-55E8-3F89-4113-95EE4A47A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704B7-0861-4CCF-BBC7-C9D8B94A02B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24813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B96E51-F416-D8EE-062E-3769183BE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D2857-39F2-4C8F-9A5D-A92A84182E92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092752-5C5A-BFA5-F200-B98F5CDF4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588468-1DBA-9A2C-4054-CF3E2664F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8D507-408C-4AE8-980A-1C1B8A19928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5817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2B10E6-F97C-09FD-1742-F1C01A87A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B18AC-87BB-4191-AFF5-97BB9EA79336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1C2AC4-11BD-4F68-F1F7-808E48343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7FC07F-B93D-D4DA-7BA5-CA13A1717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23A54-669F-45E2-82E6-9CE1EF2D055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07440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B0052F0-3AD8-8881-9999-2E789256D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6C35A-D518-4235-8D38-218251BFD402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689360D-29A5-A127-EBBE-AA95522B4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38E466-748F-70A1-D341-0537D8E49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79969-94DD-4C65-879B-DBB39227CA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87846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6A8E94D-78F1-F810-59AC-B3A11849D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63897-6E79-4333-98A2-BBAB2FA84A9E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216A020-649E-A580-4B0D-AFE435494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09F0695-1272-00A6-1B75-BF0762B71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070D2-442A-47A7-9228-990C0FCD656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644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6CCA7D5-1E8D-F4F5-97C7-821AE2E65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105C8-7C56-40D0-B124-9DF9056EB405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05560B1-DFFB-42E5-AA4D-6833F7DB3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D108A4F-5580-5BC7-D534-219BC8C8D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48D30-6433-4089-8B2D-35F33CD507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72721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F38FCB1-4B2A-E5D2-8C6A-F3B9663CA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97AAD-331D-45AB-A07D-42E40F35032F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FA01D62-D603-34B3-A687-90F288107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C1381B-ABB0-69E3-D233-6A420C1F0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E438D-0DD2-49D4-8216-2A287206187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04743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512FED2-DC32-D5C0-354D-F95709DB9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BB819-6205-47AB-B87F-6A0AC5B70F00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DFE6E87-763D-6E57-0DBC-91B8D6DB6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F660891-57EB-851C-C0C9-A0565F304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B61D4-C7A0-4981-A91D-179DA23F1B5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29496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258B0BE-0661-4CBF-2B43-9DD1C266A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C0928-D264-4764-8595-4D476A875BED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34567FF-4C75-DAB3-8235-B568AC191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E052B2E-3DE0-57AA-B393-400EF81C3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6C0A4-A657-4ED2-9F7C-E42560530BB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49888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C0BDB87-35AB-A9DD-3B6A-103EB5104E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4EE5C32-638E-4044-E375-E6575D688C2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5188AB-0AA6-4676-C6AB-F9C4986B13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018317-4337-46BF-BC6F-213DF94902DA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5C01CB-4A72-4E98-C8AB-DC3A816496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142F0-B7BA-7563-938E-B3AD584056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6FF831D-F899-4205-A84A-8CA05FCDE92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A1A2C46C-E4DF-C1CB-2797-E5F8662FE4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8925" y="1484313"/>
            <a:ext cx="9505950" cy="4154487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All glory laud and honour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Thee Redeemer King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whom the lips of children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Made sweet hosannas ring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485DC6B1-BE43-1726-F4C7-9CF65D3BB1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6050" y="1125538"/>
            <a:ext cx="9720263" cy="3311525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5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Thou didst accept their praises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Accept the praise we bring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Who in all good delightest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Thou good and gracious King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ubtitle 2">
            <a:extLst>
              <a:ext uri="{FF2B5EF4-FFF2-40B4-BE49-F238E27FC236}">
                <a16:creationId xmlns:a16="http://schemas.microsoft.com/office/drawing/2014/main" id="{ECBFAAE5-6B62-B24A-7BC7-28098FF3E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1700213"/>
            <a:ext cx="10225088" cy="3938587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All glory laud and honour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Thee Redeemer King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whom the lips of children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Made sweet hosannas ring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1D2A99-ECB5-1D8D-DC40-57D141148541}"/>
              </a:ext>
            </a:extLst>
          </p:cNvPr>
          <p:cNvSpPr/>
          <p:nvPr/>
        </p:nvSpPr>
        <p:spPr>
          <a:xfrm>
            <a:off x="119063" y="5702300"/>
            <a:ext cx="5761037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CCLI Song # 29509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John Mason Neale | Melchior </a:t>
            </a:r>
            <a:r>
              <a:rPr lang="en-AU" sz="1000" dirty="0" err="1">
                <a:solidFill>
                  <a:schemeClr val="bg1"/>
                </a:solidFill>
                <a:latin typeface="+mn-lt"/>
                <a:cs typeface="+mn-cs"/>
              </a:rPr>
              <a:t>Teschner</a:t>
            </a: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 | </a:t>
            </a:r>
            <a:r>
              <a:rPr lang="en-AU" sz="1000" dirty="0" err="1">
                <a:solidFill>
                  <a:schemeClr val="bg1"/>
                </a:solidFill>
                <a:latin typeface="+mn-lt"/>
                <a:cs typeface="+mn-cs"/>
              </a:rPr>
              <a:t>Theodulph</a:t>
            </a: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 Of Orleans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© Words: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Music: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0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9A893447-0D55-6CA4-0FEF-BB56EDD6C8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8925" y="1700213"/>
            <a:ext cx="9721850" cy="3938587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Thou art the King of Israel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Thou David's royal Son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Who in the Lord's name comest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The King and Blessed One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5BD2F124-5156-5873-A094-5E13B84C8E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1700213"/>
            <a:ext cx="10009187" cy="3938587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All glory laud and honour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Thee Redeemer King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whom the lips of children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Made sweet hosannas ring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C2108560-21CC-00C4-3442-62112F3490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1700213"/>
            <a:ext cx="10009187" cy="3938587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The company of angels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Are praising Thee on high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mortal men and all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Things created make reply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873816F3-C20E-363C-5954-42C7016226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1700213"/>
            <a:ext cx="10009187" cy="3938587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All glory laud and honour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Thee Redeemer King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whom the lips of children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Made sweet hosannas ring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4FEB796A-05DB-E916-8CC3-244883DFCA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8925" y="1125538"/>
            <a:ext cx="10153650" cy="4513262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The people of the Hebrews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With palms before Thee went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Our praise and prayer and anthems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Before Thee we present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2">
            <a:extLst>
              <a:ext uri="{FF2B5EF4-FFF2-40B4-BE49-F238E27FC236}">
                <a16:creationId xmlns:a16="http://schemas.microsoft.com/office/drawing/2014/main" id="{AD280B78-8312-F0E6-C67F-C8F4139384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1700213"/>
            <a:ext cx="10296525" cy="3938587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All glory laud and honour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Thee Redeemer King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whom the lips of children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Made sweet hosannas ring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2210FC2D-3920-49EE-5628-54DEF66CFF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1458913"/>
            <a:ext cx="10369550" cy="3938587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Thee before Thy passion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They sang their hymns of praise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Thee now high exalted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Our melody we raise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ubtitle 2">
            <a:extLst>
              <a:ext uri="{FF2B5EF4-FFF2-40B4-BE49-F238E27FC236}">
                <a16:creationId xmlns:a16="http://schemas.microsoft.com/office/drawing/2014/main" id="{DF1D6E18-8F18-1FB7-5667-17AC6F826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1700213"/>
            <a:ext cx="9937750" cy="3938587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All glory laud and honour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Thee Redeemer King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whom the lips of children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Made sweet hosannas ring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274</Words>
  <Application>Microsoft Office PowerPoint</Application>
  <PresentationFormat>Widescreen</PresentationFormat>
  <Paragraphs>61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 Glory Laud and Honour</dc:title>
  <dc:creator>ITS</dc:creator>
  <cp:lastModifiedBy>Narelle Wheaton</cp:lastModifiedBy>
  <cp:revision>4</cp:revision>
  <dcterms:created xsi:type="dcterms:W3CDTF">2016-01-14T03:22:09Z</dcterms:created>
  <dcterms:modified xsi:type="dcterms:W3CDTF">2023-06-08T02:39:37Z</dcterms:modified>
</cp:coreProperties>
</file>